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HILD-HEAL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HILD-HEAL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HILD-HEAL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HILD-HEAL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HILD-HEAL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HILD-HEAL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HILD-HEAL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HILD-HEAL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HILD-HEAL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HILD-HEAL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HILD-HEAL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HILD-HEAL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HILD-HEAL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HILD-HEAL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HILD-HEAL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HILD-HEAL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HILD-HEAL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HILD-HEAL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HILD-HEAL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HILD-HEAL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HILD-HEAL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HILD-HEAL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HILD-HEAL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HILD-HEAL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HILD-HEAL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CHILD-HEAL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CHILD-HEAL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CHILD-HEAL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CHILD-HEAL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CHILD-HEAL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CHILD-HEALT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CHILD-HEALT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CHILD-HEALT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HILD-HEAL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CHILD-HEALT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CHILD-HEALT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CHILD-HEALT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CHILD-HEALT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CHILD-HEALT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CHILD-HEALT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CHILD-HEALT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CHILD-HEALT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CHILD-HEALT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CHILD-HEALT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HILD-HEAL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CHILD-HEALT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CHILD-HEALT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HILD-HEAL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HILD-HEAL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HILD-HEAL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HILD-HEAL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2025-01-30T08:59:34Z</dcterms:modified>
  <cp:category/>
</cp:coreProperties>
</file>